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5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F5A5-0339-4AF1-9445-989DE20D151B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2168-C8F9-4D79-BD5C-064A4B08A5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9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15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314264"/>
            <a:ext cx="116890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4 – Niveau 2A (problème 1 jour 3)</a:t>
            </a:r>
          </a:p>
          <a:p>
            <a:endParaRPr lang="fr-FR" sz="3200" dirty="0"/>
          </a:p>
          <a:p>
            <a:r>
              <a:rPr lang="fr-FR" sz="3200" b="1" u="sng" dirty="0"/>
              <a:t>Les feutres et les crayons </a:t>
            </a:r>
            <a:endParaRPr lang="fr-FR" sz="3200" u="sng" dirty="0"/>
          </a:p>
          <a:p>
            <a:r>
              <a:rPr lang="fr-FR" sz="3200" dirty="0"/>
              <a:t>Voici mes feutres.</a:t>
            </a:r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J’ai 9 crayons de plus que de feutres. </a:t>
            </a:r>
          </a:p>
          <a:p>
            <a:r>
              <a:rPr lang="fr-FR" sz="3200" dirty="0"/>
              <a:t>Combien ai-je de crayons ? 	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C267A47A-B46E-4352-B770-5D0C020BA094}"/>
              </a:ext>
            </a:extLst>
          </p:cNvPr>
          <p:cNvGrpSpPr/>
          <p:nvPr/>
        </p:nvGrpSpPr>
        <p:grpSpPr>
          <a:xfrm>
            <a:off x="4833546" y="1712979"/>
            <a:ext cx="6587123" cy="3432041"/>
            <a:chOff x="3443286" y="2705100"/>
            <a:chExt cx="5305426" cy="2849829"/>
          </a:xfrm>
        </p:grpSpPr>
        <p:pic>
          <p:nvPicPr>
            <p:cNvPr id="2" name="Image 1">
              <a:extLst>
                <a:ext uri="{FF2B5EF4-FFF2-40B4-BE49-F238E27FC236}">
                  <a16:creationId xmlns:a16="http://schemas.microsoft.com/office/drawing/2014/main" id="{BF0105A5-549C-4DE8-8FA4-30D75E3294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43287" y="2705100"/>
              <a:ext cx="5305425" cy="1447800"/>
            </a:xfrm>
            <a:prstGeom prst="rect">
              <a:avLst/>
            </a:prstGeom>
          </p:spPr>
        </p:pic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7B8E4749-883B-4937-9B04-575274D0F1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43286" y="4107129"/>
              <a:ext cx="5305425" cy="1447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28337"/>
            <a:ext cx="116780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4 – Niveau 2A (problème 2 jour 3)</a:t>
            </a:r>
          </a:p>
          <a:p>
            <a:endParaRPr lang="fr-FR" sz="3200" dirty="0"/>
          </a:p>
          <a:p>
            <a:r>
              <a:rPr lang="fr-FR" sz="3200" b="1" u="sng" dirty="0"/>
              <a:t>Le partage des cubes </a:t>
            </a:r>
            <a:endParaRPr lang="fr-FR" sz="3200" u="sng" dirty="0"/>
          </a:p>
          <a:p>
            <a:r>
              <a:rPr lang="fr-FR" sz="3200" dirty="0"/>
              <a:t>Les cubes sont partagés</a:t>
            </a:r>
          </a:p>
          <a:p>
            <a:r>
              <a:rPr lang="fr-FR" sz="3200" dirty="0"/>
              <a:t>équitablement. </a:t>
            </a:r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Combien y a-t-il de cubes par barquette ? 	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206DE19-542F-46CA-ACAD-BF0BC7BAC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798" y="1521853"/>
            <a:ext cx="4655806" cy="421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296367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4 – Niveau 2A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C6BD3D95-1FE6-4F3D-8F51-E61FB51E43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6664" y="1334277"/>
            <a:ext cx="9438671" cy="418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946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102</Words>
  <Application>Microsoft Office PowerPoint</Application>
  <PresentationFormat>Grand écran</PresentationFormat>
  <Paragraphs>41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27</cp:revision>
  <dcterms:created xsi:type="dcterms:W3CDTF">2024-01-15T15:53:14Z</dcterms:created>
  <dcterms:modified xsi:type="dcterms:W3CDTF">2025-05-07T14:53:49Z</dcterms:modified>
</cp:coreProperties>
</file>